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CD8"/>
    <a:srgbClr val="EA88BD"/>
    <a:srgbClr val="BA8FDC"/>
    <a:srgbClr val="F35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5"/>
    <p:restoredTop sz="95064"/>
  </p:normalViewPr>
  <p:slideViewPr>
    <p:cSldViewPr snapToGrid="0" snapToObjects="1">
      <p:cViewPr>
        <p:scale>
          <a:sx n="73" d="100"/>
          <a:sy n="73" d="100"/>
        </p:scale>
        <p:origin x="1168" y="7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992F8-B448-B541-A738-2752BC6C085E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BB192-6917-F242-8F3B-1C7701003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86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nasa.gov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SERIES: 2005-2014</a:t>
            </a:r>
          </a:p>
          <a:p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Atmospheric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Infrared </a:t>
            </a:r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Sounder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(AIRS).</a:t>
            </a:r>
          </a:p>
          <a:p>
            <a:r>
              <a:rPr lang="de-DE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Credit</a:t>
            </a:r>
            <a:r>
              <a:rPr lang="de-DE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de-DE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NASA</a:t>
            </a:r>
            <a:endParaRPr lang="de-DE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turned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TV,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de-DE" sz="1200" b="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dioxide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atmosphere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matter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considerable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concern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carbon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dioxide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heat-trapping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gas,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responsible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global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warming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variously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predictable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climatic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200" b="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conditions</a:t>
            </a:r>
            <a:r>
              <a:rPr lang="de-DE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B192-6917-F242-8F3B-1C7701003F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FF482-72FB-6A4E-949E-C2A40D89CDDD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62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ACC2-6E84-B447-AC8D-4588408443E7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7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EFDC4-A4A8-F44C-9674-F7252C331867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9A66E-FF34-F341-B609-462E1943FEB2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481B7-3373-0F47-881D-7966D70026CB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CFC9-A28C-1D47-8DCC-E4DA9AD6B258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FCD3-05E9-A244-8990-CB489A6C8C56}" type="datetime1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8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7FEA-5DDB-9249-B861-6ABB468D6CC7}" type="datetime1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9505-1473-434B-B968-A2983BCB6394}" type="datetime1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5CC3D-0B61-F746-98D8-F071A3A1F37A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8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20A29-EF10-2340-AFCF-27B237294AC0}" type="datetime1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18CF-5C78-6F41-8C74-995CA4C2260E}" type="datetime1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BECF-2362-B444-9B60-806A6A2CA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jp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8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358900"/>
            <a:ext cx="10871200" cy="514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7269"/>
            <a:ext cx="5308600" cy="9024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400" y="5660571"/>
            <a:ext cx="10871200" cy="8418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60401" y="5796729"/>
            <a:ext cx="4812140" cy="569501"/>
          </a:xfrm>
        </p:spPr>
        <p:txBody>
          <a:bodyPr>
            <a:normAutofit/>
          </a:bodyPr>
          <a:lstStyle/>
          <a:p>
            <a:pPr algn="ctr"/>
            <a:r>
              <a:rPr lang="en-US" sz="3200" b="1" cap="all" dirty="0" smtClean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Jan 2005 – APR 2014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41" y="5833638"/>
            <a:ext cx="5948219" cy="4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2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0"/>
                            </p:stCondLst>
                            <p:childTnLst>
                              <p:par>
                                <p:cTn id="68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0" presetClass="entr" presetSubtype="0" repeatCount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1758</TotalTime>
  <Words>74</Words>
  <Application>Microsoft Macintosh PowerPoint</Application>
  <PresentationFormat>Widescreen</PresentationFormat>
  <Paragraphs>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Franklin Gothic Medium</vt:lpstr>
      <vt:lpstr>Arial</vt:lpstr>
      <vt:lpstr>Office Theme</vt:lpstr>
      <vt:lpstr>PowerPoint Presentation</vt:lpstr>
      <vt:lpstr>Jan 2005 – APR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storage in trees in relation to climate</dc:title>
  <dc:creator>Jennifer Salazar</dc:creator>
  <cp:lastModifiedBy>Jennifer Salazar</cp:lastModifiedBy>
  <cp:revision>166</cp:revision>
  <cp:lastPrinted>2016-04-07T03:44:14Z</cp:lastPrinted>
  <dcterms:created xsi:type="dcterms:W3CDTF">2016-04-04T08:40:39Z</dcterms:created>
  <dcterms:modified xsi:type="dcterms:W3CDTF">2016-04-07T03:52:32Z</dcterms:modified>
</cp:coreProperties>
</file>